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73" r:id="rId10"/>
    <p:sldId id="264" r:id="rId11"/>
    <p:sldId id="265" r:id="rId12"/>
    <p:sldId id="266" r:id="rId13"/>
    <p:sldId id="267" r:id="rId14"/>
    <p:sldId id="269" r:id="rId15"/>
    <p:sldId id="274" r:id="rId16"/>
    <p:sldId id="275" r:id="rId17"/>
    <p:sldId id="276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 на начало проекта</c:v>
                </c:pt>
              </c:strCache>
            </c:strRef>
          </c:tx>
          <c:explosion val="25"/>
          <c:dPt>
            <c:idx val="1"/>
            <c:explosion val="14"/>
          </c:dPt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высокий </c:v>
                </c:pt>
                <c:pt idx="1">
                  <c:v>средний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</c:v>
                </c:pt>
                <c:pt idx="1">
                  <c:v>0.60000000000000064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1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высокий уровень</c:v>
                </c:pt>
                <c:pt idx="1">
                  <c:v>средний уровень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на начало проекта</c:v>
                </c:pt>
                <c:pt idx="1">
                  <c:v>по иогам проекта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</c:v>
                </c:pt>
                <c:pt idx="1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высокий уровень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на начало проекта</c:v>
                </c:pt>
                <c:pt idx="1">
                  <c:v>по иогам проекта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0.60000000000000064</c:v>
                </c:pt>
                <c:pt idx="1">
                  <c:v>0.9</c:v>
                </c:pt>
              </c:numCache>
            </c:numRef>
          </c:val>
        </c:ser>
        <c:shape val="pyramid"/>
        <c:axId val="122906880"/>
        <c:axId val="122912768"/>
        <c:axId val="0"/>
      </c:bar3DChart>
      <c:catAx>
        <c:axId val="122906880"/>
        <c:scaling>
          <c:orientation val="minMax"/>
        </c:scaling>
        <c:axPos val="b"/>
        <c:tickLblPos val="nextTo"/>
        <c:crossAx val="122912768"/>
        <c:crosses val="autoZero"/>
        <c:auto val="1"/>
        <c:lblAlgn val="ctr"/>
        <c:lblOffset val="100"/>
      </c:catAx>
      <c:valAx>
        <c:axId val="122912768"/>
        <c:scaling>
          <c:orientation val="minMax"/>
        </c:scaling>
        <c:axPos val="l"/>
        <c:majorGridlines/>
        <c:numFmt formatCode="0%" sourceLinked="1"/>
        <c:tickLblPos val="nextTo"/>
        <c:crossAx val="12290688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9950632_1275802701_1334076_3hr127_wedding_fow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b0c6443668a2dfdde85a1ceb4a0ea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382c6ec9117b.jpg"/>
          <p:cNvPicPr>
            <a:picLocks noChangeAspect="1"/>
          </p:cNvPicPr>
          <p:nvPr/>
        </p:nvPicPr>
        <p:blipFill>
          <a:blip r:embed="rId4" cstate="print"/>
          <a:srcRect b="6223"/>
          <a:stretch>
            <a:fillRect/>
          </a:stretch>
        </p:blipFill>
        <p:spPr>
          <a:xfrm>
            <a:off x="357158" y="285728"/>
            <a:ext cx="3461370" cy="2664296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214546" y="4357694"/>
            <a:ext cx="53728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Детский проект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«Мамочка моя»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32188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116632"/>
            <a:ext cx="68681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Диагностика на начало проекта: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4691d_b993bdd9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86757" y="0"/>
            <a:ext cx="69781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Перспективный план проекта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698408"/>
          <a:ext cx="8784975" cy="610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285"/>
                <a:gridCol w="6030365"/>
                <a:gridCol w="1712325"/>
              </a:tblGrid>
              <a:tr h="69802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проведения</a:t>
                      </a:r>
                      <a:endParaRPr lang="ru-RU" sz="1200" b="1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C000"/>
                          </a:solidFill>
                        </a:rPr>
                        <a:t>Познавательная</a:t>
                      </a:r>
                      <a:r>
                        <a:rPr lang="ru-RU" sz="1200" baseline="0" dirty="0" smtClean="0">
                          <a:solidFill>
                            <a:srgbClr val="FFC000"/>
                          </a:solidFill>
                        </a:rPr>
                        <a:t> и творческая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FFC000"/>
                          </a:solidFill>
                        </a:rPr>
                        <a:t>деятельность</a:t>
                      </a:r>
                      <a:endParaRPr lang="ru-RU" sz="1200" dirty="0">
                        <a:solidFill>
                          <a:srgbClr val="FFC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C000"/>
                          </a:solidFill>
                        </a:rPr>
                        <a:t>Ответственные</a:t>
                      </a:r>
                      <a:endParaRPr lang="ru-RU" sz="1200" dirty="0">
                        <a:solidFill>
                          <a:srgbClr val="FFC000"/>
                        </a:solidFill>
                      </a:endParaRPr>
                    </a:p>
                  </a:txBody>
                  <a:tcPr anchor="ctr" anchorCtr="1"/>
                </a:tc>
              </a:tr>
              <a:tr h="115231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 01.11.2016</a:t>
                      </a:r>
                    </a:p>
                    <a:p>
                      <a:r>
                        <a:rPr lang="ru-RU" sz="1200" b="1" dirty="0" smtClean="0"/>
                        <a:t>По 14.11.2016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метод.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Литературы о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маме, подбор стихов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Беседа с  родителями о содержании  и реализации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Разработка конспектов, к занятиям, подбор материалов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Изготовление атрибутов к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Хоботова Г.А.</a:t>
                      </a:r>
                      <a:endParaRPr lang="ru-RU" sz="1200" b="1" dirty="0"/>
                    </a:p>
                  </a:txBody>
                  <a:tcPr/>
                </a:tc>
              </a:tr>
              <a:tr h="88639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15.11.2011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Беседа на тему: «Моя мама»</a:t>
                      </a:r>
                    </a:p>
                    <a:p>
                      <a:r>
                        <a:rPr lang="ru-RU" dirty="0" smtClean="0"/>
                        <a:t>Музыкально – тематическое занятие</a:t>
                      </a:r>
                    </a:p>
                    <a:p>
                      <a:r>
                        <a:rPr lang="ru-RU" dirty="0" smtClean="0"/>
                        <a:t>«Мамочка любимая»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Хоботова Г.А.</a:t>
                      </a:r>
                      <a:endParaRPr lang="ru-RU" sz="1200" dirty="0"/>
                    </a:p>
                  </a:txBody>
                  <a:tcPr/>
                </a:tc>
              </a:tr>
              <a:tr h="115231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16.11.2011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Просмотр мультфильма «Мамонтёнок»</a:t>
                      </a:r>
                    </a:p>
                    <a:p>
                      <a:r>
                        <a:rPr lang="ru-RU" sz="1200" b="1" dirty="0" smtClean="0"/>
                        <a:t>Совместно – художественная деятельность «Мама для мамонтёнка»</a:t>
                      </a:r>
                    </a:p>
                    <a:p>
                      <a:r>
                        <a:rPr lang="ru-RU" sz="1200" b="1" dirty="0" smtClean="0"/>
                        <a:t>Оформление фото – альбомов</a:t>
                      </a:r>
                      <a:r>
                        <a:rPr lang="ru-RU" sz="1200" b="1" baseline="0" dirty="0" smtClean="0"/>
                        <a:t> «Мамочка моя»</a:t>
                      </a:r>
                      <a:endParaRPr lang="ru-RU" sz="1200" b="1" dirty="0" smtClean="0"/>
                    </a:p>
                    <a:p>
                      <a:endParaRPr lang="ru-RU" sz="12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Оформление музыкального уголка «Любимые песни мамы»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Хоботова</a:t>
                      </a:r>
                      <a:r>
                        <a:rPr lang="ru-RU" sz="1200" b="1" baseline="0" dirty="0" smtClean="0"/>
                        <a:t> Г.А.</a:t>
                      </a:r>
                      <a:endParaRPr lang="ru-RU" sz="1200" b="1" dirty="0"/>
                    </a:p>
                  </a:txBody>
                  <a:tcPr/>
                </a:tc>
              </a:tr>
              <a:tr h="97503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17.11.2011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Чтение художественной литературы</a:t>
                      </a:r>
                    </a:p>
                    <a:p>
                      <a:r>
                        <a:rPr lang="ru-RU" sz="1200" b="1" dirty="0" smtClean="0"/>
                        <a:t>Л.С. Прокофьевой</a:t>
                      </a:r>
                      <a:r>
                        <a:rPr lang="ru-RU" sz="1200" b="1" baseline="0" dirty="0" smtClean="0"/>
                        <a:t> «Сказка о маме»</a:t>
                      </a:r>
                    </a:p>
                    <a:p>
                      <a:r>
                        <a:rPr lang="ru-RU" sz="1200" b="1" baseline="0" dirty="0" smtClean="0"/>
                        <a:t>Заучивание стихотворений о маме</a:t>
                      </a:r>
                    </a:p>
                    <a:p>
                      <a:endParaRPr lang="ru-RU" sz="1200" b="1" dirty="0" smtClean="0"/>
                    </a:p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Хоботова Г.А.,</a:t>
                      </a:r>
                    </a:p>
                    <a:p>
                      <a:r>
                        <a:rPr lang="ru-RU" sz="1200" dirty="0" smtClean="0"/>
                        <a:t>воспитатели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</a:tr>
              <a:tr h="110686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18.11.2011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Музыкальное занятие</a:t>
                      </a:r>
                    </a:p>
                    <a:p>
                      <a:r>
                        <a:rPr lang="ru-RU" sz="1200" b="1" dirty="0" smtClean="0"/>
                        <a:t>Разучивание песен о маме</a:t>
                      </a:r>
                    </a:p>
                    <a:p>
                      <a:r>
                        <a:rPr lang="ru-RU" sz="1200" b="1" dirty="0" smtClean="0"/>
                        <a:t>Чтение</a:t>
                      </a:r>
                      <a:r>
                        <a:rPr lang="ru-RU" sz="1200" b="1" baseline="0" dirty="0" smtClean="0"/>
                        <a:t> художественной литературы </a:t>
                      </a:r>
                      <a:r>
                        <a:rPr lang="ru-RU" sz="1200" b="1" dirty="0" smtClean="0"/>
                        <a:t>«Волк и семеро козлят»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Хоботова Г.А.,</a:t>
                      </a:r>
                    </a:p>
                    <a:p>
                      <a:r>
                        <a:rPr lang="ru-RU" sz="1200" dirty="0" smtClean="0"/>
                        <a:t>воспитатели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4691d_b993bdd9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332655"/>
          <a:ext cx="8424936" cy="5902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5688632"/>
                <a:gridCol w="1440160"/>
              </a:tblGrid>
              <a:tr h="93090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21.11.2011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Просмотр  мюзикла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«Мама»</a:t>
                      </a:r>
                    </a:p>
                    <a:p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Художественная деятельность (Рисование)</a:t>
                      </a:r>
                    </a:p>
                    <a:p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«Подарок маме»</a:t>
                      </a:r>
                    </a:p>
                    <a:p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атрибутов к постановке сказки «Волк и семеро козлят»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Хоботова</a:t>
                      </a:r>
                      <a:r>
                        <a:rPr lang="ru-RU" sz="1200" baseline="0" dirty="0" smtClean="0"/>
                        <a:t> Г.А.,</a:t>
                      </a:r>
                    </a:p>
                    <a:p>
                      <a:r>
                        <a:rPr lang="ru-RU" sz="1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воситатели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090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22.11.2011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Музыкальное занятие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Песни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«Мама ночей не спит», «Мамочка любимая», «Праздник мам»</a:t>
                      </a:r>
                    </a:p>
                    <a:p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Повторяем танцы: «Платочек», «Танец цветов», «Мамин вальс»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Оформление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книжного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уголка в группах «Сказки о маме»;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Хоботова Г.А., воспитатели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090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23.11.2011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Сюжетно – ролевая игра «Дочки – матери» с прослушиванием и пропеванием «Колыбельных» песен во время игры.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Музыкальный этюд в совместной деятельности «Настроение мамы»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Хоботова Г.А.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090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24.11.2011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Полихудожественное занятие «Мама» муз. П.И. Чайковского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Совместно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художественная деятельность (Рисование)</a:t>
                      </a:r>
                    </a:p>
                    <a:p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«Портрет мамы»</a:t>
                      </a:r>
                    </a:p>
                    <a:p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Оформление выставки рисунков «Как люблю тебя я, Мама!»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Хоботова Г.А., воспитатели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519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25.11.2011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Музыкальное занятие 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Повторение песен о маме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Повторение танцев с платочком,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«Мамин вальс»; муз. сюжетная игра</a:t>
                      </a:r>
                    </a:p>
                    <a:p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«Волк и козлята»</a:t>
                      </a:r>
                    </a:p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Хоботова Г.А., воспитатели</a:t>
                      </a:r>
                    </a:p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7292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28.11.2011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Просмотр фильма – сказки «Марья искусница»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режисёр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Александр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Роу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Художественная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деятельность по сказке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Хоботова Г.А., воспитатели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4691d_b993bdd9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5" y="332656"/>
          <a:ext cx="8496945" cy="4102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3"/>
                <a:gridCol w="5472608"/>
                <a:gridCol w="1656184"/>
              </a:tblGrid>
              <a:tr h="15481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29.11.2011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Театральная постановка «Волк и семеро козлят»</a:t>
                      </a:r>
                    </a:p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/>
                        <a:t>Хоботова Г.А.</a:t>
                      </a:r>
                    </a:p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809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30.11.2011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Тематическое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развлечение с родителями ко дню Матери</a:t>
                      </a:r>
                    </a:p>
                    <a:p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«Тепло сердец любимых мам»</a:t>
                      </a:r>
                    </a:p>
                    <a:p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Выставка рисунков «Как люблю тебя я, Мама!»,</a:t>
                      </a:r>
                    </a:p>
                    <a:p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Выставка художественного творчества детей и их родителей</a:t>
                      </a:r>
                    </a:p>
                    <a:p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«Наш дом»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Хоботова Г.А.,</a:t>
                      </a:r>
                    </a:p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4817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01.12.2011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Презентация детского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 «Мамочка моя»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Хоботова Г.А.</a:t>
                      </a:r>
                    </a:p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0c6443668a2dfdde85a1ceb4a0ea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88640"/>
            <a:ext cx="88244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Художественное творчество «Мама»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161202_1015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4000504"/>
            <a:ext cx="3857652" cy="2169929"/>
          </a:xfrm>
          <a:prstGeom prst="rect">
            <a:avLst/>
          </a:prstGeom>
        </p:spPr>
      </p:pic>
      <p:pic>
        <p:nvPicPr>
          <p:cNvPr id="8" name="Рисунок 7" descr="20161128_1521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1" y="1236746"/>
            <a:ext cx="3929091" cy="2210113"/>
          </a:xfrm>
          <a:prstGeom prst="rect">
            <a:avLst/>
          </a:prstGeom>
        </p:spPr>
      </p:pic>
      <p:pic>
        <p:nvPicPr>
          <p:cNvPr id="9" name="Рисунок 8" descr="20161202_1019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214422"/>
            <a:ext cx="4000496" cy="2250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0c6443668a2dfdde85a1ceb4a0ea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260648"/>
            <a:ext cx="78106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Оформление уголка «Мамочка моя»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20161128_152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214422"/>
            <a:ext cx="4317998" cy="2428874"/>
          </a:xfrm>
          <a:prstGeom prst="rect">
            <a:avLst/>
          </a:prstGeom>
        </p:spPr>
      </p:pic>
      <p:pic>
        <p:nvPicPr>
          <p:cNvPr id="9" name="Рисунок 8" descr="20161128_1538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214422"/>
            <a:ext cx="4318031" cy="2428892"/>
          </a:xfrm>
          <a:prstGeom prst="rect">
            <a:avLst/>
          </a:prstGeom>
        </p:spPr>
      </p:pic>
      <p:pic>
        <p:nvPicPr>
          <p:cNvPr id="10" name="Рисунок 9" descr="20161128_0844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3857628"/>
            <a:ext cx="4714908" cy="2652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0c6443668a2dfdde85a1ceb4a0ea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14290"/>
            <a:ext cx="93424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Музыкально – сюжетная игра «Волк и семеро козлят»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19" y="1000108"/>
            <a:ext cx="4699033" cy="2643206"/>
          </a:xfrm>
          <a:prstGeom prst="rect">
            <a:avLst/>
          </a:prstGeom>
        </p:spPr>
      </p:pic>
      <p:pic>
        <p:nvPicPr>
          <p:cNvPr id="5" name="Рисунок 4" descr="imag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3786190"/>
            <a:ext cx="5080036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0c6443668a2dfdde85a1ceb4a0ea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214290"/>
            <a:ext cx="738657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Театрализованное представление для мам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«Остров сокровищ»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170307_1008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214422"/>
            <a:ext cx="4500594" cy="2531584"/>
          </a:xfrm>
          <a:prstGeom prst="rect">
            <a:avLst/>
          </a:prstGeom>
        </p:spPr>
      </p:pic>
      <p:pic>
        <p:nvPicPr>
          <p:cNvPr id="8" name="Рисунок 7" descr="20170307_1033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3929066"/>
            <a:ext cx="4825989" cy="2714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b0ca8_e629fb2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j03994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0"/>
            <a:ext cx="2504661" cy="3131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79512" y="0"/>
            <a:ext cx="5146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проекта: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928934"/>
            <a:ext cx="65722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Дети не только познакомились с историей возникновения праздника «День матери», но и поняли, что доставлять радость так же приятно, как и получать подарки. Через художественную литературу и музыку дети приобрели богатый опыт, который способствовал развитию лучших нравственных качеств. Родители и дети смогли реализовать свои желания и возможности в художественном творчестве, утвердились во мнении, что МАМА – это главное слово на свете. Окончание проекта, показало высокий уровень взаимодействия воспитателей, детей и родителей.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32188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0"/>
            <a:ext cx="81217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Диагностика детей на конец проекта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b0ca8_e629fb2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0b0c6443668a2dfdde85a1ceb4a0ea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661248"/>
            <a:ext cx="59613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/>
              <a:t>Участники проекта:</a:t>
            </a:r>
          </a:p>
          <a:p>
            <a:r>
              <a:rPr lang="ru-RU" b="1" dirty="0" smtClean="0"/>
              <a:t> Дети старшей группы МБОУ «Ольховская прогимназия».</a:t>
            </a:r>
          </a:p>
          <a:p>
            <a:r>
              <a:rPr lang="ru-RU" b="1" dirty="0" smtClean="0"/>
              <a:t>Активные родители.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7613" y="214290"/>
            <a:ext cx="85763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Тип проекта: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Информационно – творческий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3116"/>
            <a:ext cx="6415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разработали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937" y="3000372"/>
            <a:ext cx="71192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Музыкальный руководитель,</a:t>
            </a:r>
            <a:r>
              <a:rPr lang="ru-RU" sz="2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квалификационной категории,</a:t>
            </a:r>
          </a:p>
          <a:p>
            <a:r>
              <a:rPr lang="ru-RU" sz="2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Хоботова Галина Андреевна.</a:t>
            </a:r>
          </a:p>
          <a:p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 </a:t>
            </a:r>
            <a:r>
              <a:rPr lang="ru-RU" sz="2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Дадыкина</a:t>
            </a:r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Мария Алексеевна.</a:t>
            </a:r>
            <a:endParaRPr lang="ru-RU" sz="20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847794_1240322946_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0"/>
            <a:ext cx="8464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Сравнительная диаграмма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6021288"/>
            <a:ext cx="7769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Уровень эмоциональной активности по средством совместной деятельности</a:t>
            </a:r>
          </a:p>
          <a:p>
            <a:r>
              <a:rPr lang="ru-RU" dirty="0" smtClean="0"/>
              <a:t>По сравнению с началом проекта вырос на 30%.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018883f5905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4526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проекта: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928670"/>
            <a:ext cx="8249823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Воспитание глубокого чувства любви</a:t>
            </a:r>
          </a:p>
          <a:p>
            <a:r>
              <a:rPr lang="ru-RU" sz="2800" b="1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привязанности к самому близкому</a:t>
            </a:r>
          </a:p>
          <a:p>
            <a:r>
              <a:rPr lang="ru-RU" sz="2800" b="1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родному человеку – маме через средства</a:t>
            </a:r>
          </a:p>
          <a:p>
            <a:r>
              <a:rPr lang="ru-RU" sz="2800" b="1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музыкальной и художественной выразительности</a:t>
            </a:r>
            <a:r>
              <a:rPr lang="ru-RU" sz="2800" b="1" u="sng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36912"/>
            <a:ext cx="19575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212976"/>
            <a:ext cx="903649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Закрепление навыков выразительного чтения стихов</a:t>
            </a:r>
          </a:p>
          <a:p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и пения через публичное выступление.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Развивать эмоциональную сферу детей через театральную </a:t>
            </a:r>
          </a:p>
          <a:p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деятельность.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Совершенствовать навыки культуры поведения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Развивать творческие способности в детях.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Воспитываем интерес к музыкальным произведениям через</a:t>
            </a:r>
          </a:p>
          <a:p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художественные занятия и просмотр мюзикла «Мама»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b0ca8_e629fb2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1720" y="0"/>
            <a:ext cx="4520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052736"/>
            <a:ext cx="896448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Мама играет важную роль в жизни каждого человека.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отношений между ребёнком дошкольного возраста и  матерью имеет большое  значение для развития  личности   ребёнка.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сожалению, часто  любовь мамы дети связывают только с материальными ценностями, а не с духовными,  что впоследствии  проводит  к ссорам, недопониманию и  замкнутости детей. </a:t>
            </a:r>
          </a:p>
          <a:p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4691d_b993bdd9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1556792"/>
            <a:ext cx="74369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Регламентированная деятельность</a:t>
            </a:r>
            <a:endParaRPr lang="ru-RU" sz="36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32856"/>
            <a:ext cx="88569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Музыкальная  и художественная  деятельность</a:t>
            </a:r>
            <a:endParaRPr lang="ru-RU" sz="2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564904"/>
            <a:ext cx="85689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Частично-регламентированная деятельность</a:t>
            </a:r>
            <a:endParaRPr lang="ru-RU" sz="32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140968"/>
            <a:ext cx="91440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i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Беседы на тему «Моя мама», просмотр мультфильма </a:t>
            </a:r>
            <a:r>
              <a:rPr lang="ru-RU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«Мамонтёнок», просмотр мюзикла «Мама», сказка «Марья искусница» режиссер Александр </a:t>
            </a:r>
            <a:r>
              <a:rPr lang="ru-RU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Роу</a:t>
            </a:r>
            <a:r>
              <a:rPr lang="ru-RU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Чтение художественной литературы:  «Волк и семеро козлят» </a:t>
            </a:r>
            <a:r>
              <a:rPr lang="ru-RU" b="1" i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С.</a:t>
            </a:r>
            <a:r>
              <a:rPr lang="ru-RU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Л. Прокофьевой «Сказка о маме». Заучивание стихотворений о маме.  Совместно – художественная деятельность « Мама для мамонтёнка». Оформление фото – а</a:t>
            </a:r>
            <a:r>
              <a:rPr lang="ru-RU" b="1" i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льбомов «Мамочка моя». Р</a:t>
            </a:r>
            <a:r>
              <a:rPr lang="ru-RU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ассматривание картины «Мама». Творческая деятельность «Портрет мамы»,  </a:t>
            </a:r>
            <a:r>
              <a:rPr lang="ru-RU" b="1" i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«Подарок маме», «Наш дом». </a:t>
            </a:r>
            <a:r>
              <a:rPr lang="ru-RU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i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формление выставки рисунков «Как люблю тебя я, МАМА!». </a:t>
            </a:r>
            <a:r>
              <a:rPr lang="ru-RU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i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формление книжного уголка «сказки о маме». </a:t>
            </a:r>
            <a:r>
              <a:rPr lang="ru-RU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i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формление музыкального уголка «Любимые песни мамы». </a:t>
            </a:r>
            <a:r>
              <a:rPr lang="ru-RU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роведение сюжетно – ролевой игры «Дочки – матери». </a:t>
            </a:r>
            <a:r>
              <a:rPr lang="ru-RU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i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накомство с музыкальными этюдами «Настроение мамы». </a:t>
            </a:r>
            <a:r>
              <a:rPr lang="ru-RU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Проведение тематического развлечения «Тепло сердец любимых мам».</a:t>
            </a:r>
            <a:endParaRPr lang="ru-RU" sz="2800" b="1" i="1" u="sng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1416" y="0"/>
            <a:ext cx="43247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Аннотация проекта: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0688"/>
            <a:ext cx="92418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Данный проект предназначен для  воспитания в детях чувства уважения, любви к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родным, близким людям – к маме. Для развития эмоциональной сферы детей через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художественную, музыкальную и театрализованную деятельность.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b0ca8_e629fb2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0"/>
            <a:ext cx="54584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Реализация проекта: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764704"/>
            <a:ext cx="78722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 рассчитан на месяц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(с  01ноября по 01 декабря 2016года).</a:t>
            </a:r>
            <a:endParaRPr lang="ru-RU" sz="36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88840"/>
            <a:ext cx="90174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направления деятельности: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564904"/>
            <a:ext cx="39269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Образовательная: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068960"/>
            <a:ext cx="7977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Воспитание уважения и бережного и заботливого  отношения  к своей маме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Совершенствовать навыки  культуры поведения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Развивать творческие способности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3933056"/>
            <a:ext cx="31556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Практическая:</a:t>
            </a:r>
            <a:endParaRPr lang="ru-RU" sz="3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4509120"/>
            <a:ext cx="88203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Беседы, творческая деятельность на музыкальных и художественных занятиях,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просмотр  иллюстраций, детских фильмов «Мама», «Марья искусница», мультфильма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«Мамонтёнок», участие в  музыкальном развлечении к дню матери «Тепло сердец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Любимых мам».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5589240"/>
            <a:ext cx="25464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Творческая:</a:t>
            </a:r>
            <a:endParaRPr lang="ru-RU" sz="32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093296"/>
            <a:ext cx="9260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Оформление фото – альбома «Мамочка моя», оформление выставки  рисунков «Как</a:t>
            </a:r>
          </a:p>
          <a:p>
            <a:r>
              <a:rPr lang="ru-RU" dirty="0" smtClean="0"/>
              <a:t> люблю тебя я мама!», подготовка атрибутов к развлечению «Тепло сердец любимых мам».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3164695_23_japanese_sty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60320" y="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18079" y="0"/>
            <a:ext cx="40334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проекта: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764704"/>
          <a:ext cx="7920880" cy="51577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Этапы работы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Содержание работы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Сроки выполнения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Ответственное лицо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3501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Организационно-</a:t>
                      </a:r>
                    </a:p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подготовительный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метод.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литературы о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маме, подбор стихов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Беседа с  родителями о содержании  и реализации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Разработка конспектов, к занятиям, подбор материалов.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01.11.2016 г.</a:t>
                      </a:r>
                    </a:p>
                    <a:p>
                      <a:r>
                        <a:rPr lang="ru-RU" dirty="0" smtClean="0"/>
                        <a:t>по</a:t>
                      </a:r>
                      <a:r>
                        <a:rPr lang="ru-RU" baseline="0" dirty="0" smtClean="0"/>
                        <a:t>  14.11.2016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Хоботова Г.А., </a:t>
                      </a:r>
                      <a:r>
                        <a:rPr lang="ru-RU" dirty="0" err="1" smtClean="0"/>
                        <a:t>Дадыкина</a:t>
                      </a:r>
                      <a:r>
                        <a:rPr lang="ru-RU" dirty="0" smtClean="0"/>
                        <a:t> М.А.</a:t>
                      </a:r>
                    </a:p>
                  </a:txBody>
                  <a:tcPr/>
                </a:tc>
              </a:tr>
              <a:tr h="1350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Основной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15.11.2016 г.</a:t>
                      </a:r>
                    </a:p>
                    <a:p>
                      <a:r>
                        <a:rPr lang="ru-RU" dirty="0" smtClean="0"/>
                        <a:t>по</a:t>
                      </a:r>
                      <a:r>
                        <a:rPr lang="ru-RU" baseline="0" dirty="0" smtClean="0"/>
                        <a:t>  25.11.2016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Хоботова</a:t>
                      </a:r>
                      <a:r>
                        <a:rPr lang="ru-RU" baseline="0" dirty="0" smtClean="0"/>
                        <a:t> Г.А., </a:t>
                      </a:r>
                      <a:r>
                        <a:rPr lang="ru-RU" baseline="0" dirty="0" err="1" smtClean="0"/>
                        <a:t>Дадыкина</a:t>
                      </a:r>
                      <a:r>
                        <a:rPr lang="ru-RU" baseline="0" dirty="0" smtClean="0"/>
                        <a:t> М.А.</a:t>
                      </a:r>
                      <a:endParaRPr lang="ru-RU" dirty="0" smtClean="0"/>
                    </a:p>
                  </a:txBody>
                  <a:tcPr/>
                </a:tc>
              </a:tr>
              <a:tr h="135015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Заключительный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Обобщение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результатов</a:t>
                      </a:r>
                    </a:p>
                    <a:p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 деятельности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28.11.2016 г.</a:t>
                      </a:r>
                    </a:p>
                    <a:p>
                      <a:r>
                        <a:rPr lang="ru-RU" dirty="0" smtClean="0"/>
                        <a:t>По 01.12.2016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Хоботова Г.А., </a:t>
                      </a:r>
                      <a:r>
                        <a:rPr lang="ru-RU" dirty="0" err="1" smtClean="0"/>
                        <a:t>Дадыкина</a:t>
                      </a:r>
                      <a:r>
                        <a:rPr lang="ru-RU" dirty="0" smtClean="0"/>
                        <a:t> М.А.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950632_1275802701_1334076_3hr127_wedding_fow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ma3-550x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797152"/>
            <a:ext cx="2187327" cy="1728192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475656" y="0"/>
            <a:ext cx="58808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Ожидаемые результаты: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92696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 детей расширятся представления о роли  мамы в жизни каждого человека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Сформируются основы уважительного, бережного отношения к близким, родным   людям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музыкальных занятиях дети познакомятся с новыми песнями о маме, с новыми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танцами, музыкальными играми.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Дети смогу закрепить навыки выразительного чтения стихотворений и исполнения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песен посредством театральной деятельности и через тематическое развлечение,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посвящённое  Дню Матери «Тепло сердец любимых мам».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Расширится эмоциональный мир у детей  через просмотр мультфильма «Мамонтёнок»,     детского фильма - мюзикла «Мама», сказки «Марья искусница»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Сформируется интерес к  маме посредством создания    фото – альбомов «Мамочка   любимая», через художественное совместное творчество  родителей с детьми «Наш дом», «Подарок маме», через тематическую выставку    «Как люблю тебя я мама!»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Дети познакомятся с образом мамы посредством чтением «Сказка о маме»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С.Л. Прокофьевой; сказки «Волк и семеро козлят».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5830e9b5c3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0"/>
            <a:ext cx="7363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Критерии диагностики: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980727"/>
          <a:ext cx="8640959" cy="368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/>
                <a:gridCol w="814828"/>
                <a:gridCol w="1170008"/>
                <a:gridCol w="1255523"/>
              </a:tblGrid>
              <a:tr h="36004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Ребёнок с удовольствием рассказывает о своей маме (родителях)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Всегда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Иногда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Редко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918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Уважительно и бережно относится к своей маме. Обращается ласково, используя ласковые слова.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Всегда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Грубит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Капризничает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918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Ребёнок понимает роль мамы  (родителей) в своей жизни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Частично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Ошибочное</a:t>
                      </a:r>
                    </a:p>
                  </a:txBody>
                  <a:tcPr/>
                </a:tc>
              </a:tr>
              <a:tr h="46918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 Ребёнок активно участвует в театральных постановках, сюжетно-ролевых играх, в развлечениях , музыкальных занятиях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совместно с родителями (разучивают и выразительно исполняют песни)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 удов.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 настроению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Редко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918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 Ребёнок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выразительно и нежно переносит образ мамы в театральную, игровую  деятельность. Использует песни о маме, колыбельные в играх.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 удов.</a:t>
                      </a:r>
                    </a:p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Самостоятельно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Совместно со взрослыми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Только на занятиях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 желания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918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6. Активно участвует в совместно – творческой деятельности с мамой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(родителями)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 удов.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 настроению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Иногда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918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7. Активно делится впечатлениями с мамой о своих впечатлениях,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тех или иных происходивших с ним событий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Всегда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Замкнут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разговорчив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1442</Words>
  <Application>Microsoft Office PowerPoint</Application>
  <PresentationFormat>Экран (4:3)</PresentationFormat>
  <Paragraphs>229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dima</dc:creator>
  <cp:lastModifiedBy>uzer</cp:lastModifiedBy>
  <cp:revision>91</cp:revision>
  <dcterms:created xsi:type="dcterms:W3CDTF">2011-11-16T14:03:11Z</dcterms:created>
  <dcterms:modified xsi:type="dcterms:W3CDTF">2017-03-13T07:15:56Z</dcterms:modified>
</cp:coreProperties>
</file>